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a1e433-b957-4e4f-a1cf-d6bc55c21ca1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3ee1248-2cf1-4987-975f-5bf34854166c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860db0-1dfb-440c-9a06-5b9230631d3e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ac3a2d-b029-4e72-a1c5-18eb3e2a197f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6eda10f-e3ec-44c0-88b3-e3a40c611387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8792858-8202-41f2-897e-cc7ad1e1db20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5db97d6-5a77-4dc5-a35c-2dd0b7b12b2d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2e5853b-6500-480a-9740-47beb1b3c441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e92475-7f6a-4f0e-b6a5-8f9ddd00761a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f9d334d-5d6a-4d19-ba61-dc6d511fd45f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5ef7a17-575f-4973-87e4-b33624713f04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d147d0-d19f-4130-8003-1f40ec3c8d48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51176f7-a89c-4787-8007-ed3132cec51a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435706-bc78-4d0c-a0ca-296ac1218c40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4e0d0d3-45af-4a98-a426-dd954c4bc901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d0acc3-be65-4679-94c8-b403be85a10f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fa84e7a-ce25-44b5-85b3-57571b84ff26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a16259-9d7a-4048-b8ef-e6e35e0dae3c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2b0464e-e189-43c1-8250-cbd41e7d82ce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b782ca5-3f19-49d5-8730-3f831f0d1926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88146b-b686-4676-943c-afc673fa0332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abf693-b757-44d0-b1ae-4bfca04efe54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ef1a28-84b8-48c7-a007-0df4f6c830e1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c3953a7-9a10-4b1c-9bed-aef1f1193086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37238f6-6d61-4658-bdd3-a1ac956085b3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7d9e25-96de-4ec7-a237-a3f17ae1ee4b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fcc5426-23db-4a3e-adf1-a395df4109a5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4c6dae-f7ea-448a-ba2e-a599eaee269b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0226cca-8f4a-4af4-956e-46f9127ed674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627b01-ef1d-4d24-9532-f3f92b218935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42b3cf-7d0a-467b-8161-526ee473ce2c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20fa63-e94b-4ab9-83a5-b4ceecb1884e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641af23-83c4-47b3-a387-1fcd4d8b4250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fde0756-a088-4ac3-b610-8bf4966a377e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e3ac8d0-93e1-48da-973c-83778f132557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48a600-c3a6-40cc-a9ee-cfc4db1bde3c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3800a03-edc7-4aa7-b416-cc0772fbe019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34b5b43-488c-4c38-8dbd-1ec047996639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be2057-f86f-499c-aaa2-6bac29bde4e2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fbe7fca-5776-4b6d-83e9-1c36e4c176ee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7f974c-e9f2-4795-8a96-8bca46fcfdae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6604bbc-dea3-4be5-879c-e29a4517e725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6695049-43f3-4836-a130-8f1f2ef4cfd8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1a3b362-2d12-46b7-b8f0-65bc12a7b1a7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d46df3-afa8-46d4-b4d2-3f8891bd93bf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a77862-99d7-40e6-978d-4f5e55c3fe82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885c34-af64-4235-bcfa-32b400666c20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fdc601-0d13-45a0-b14b-044ebb4bd1e5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9a951f-7f2b-4eb9-977a-c1d965954634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52eb0af-b2f4-4083-96e4-876b79dab17c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4718e7-f6b3-4016-9541-ec7ad7cd23ed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733ae5b-3451-4e6b-8584-0606c4f4b162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210aaf0-c36c-4c72-9b95-35e9c3cddabd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34c4e5-5143-4852-a8b5-34da7a8b7a22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4659f4-7832-4e43-8452-0b3cf0fed24b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153a923-3044-48e9-a041-996b035ed7a7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c3b5b43-6ef1-42e5-b701-c339aadd44ae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5b80d63-17b2-490b-99b2-2ef820c7c4e7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4936c47-447f-42cd-94a8-05d790c296f0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072c881-4903-41fa-bcd3-ed064aceda15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Simple Load Pull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None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8.022496e+01</a:t>
            </a:r>
          </a:p>
          <a:p>
            <a:pPr lvl="1"/>
            <a:r>
              <a:t>Sampler 2: 0.008</a:t>
            </a:r>
          </a:p>
          <a:p>
            <a:r>
              <a:t>Sampler Av3 </a:t>
            </a:r>
          </a:p>
          <a:p>
            <a:pPr lvl="1"/>
            <a:r>
              <a:t>Sampler 1: -15.596</a:t>
            </a:r>
          </a:p>
          <a:p>
            <a:pPr lvl="1"/>
            <a:r>
              <a:t>Sampler 2: 29.447</a:t>
            </a:r>
          </a:p>
          <a:p>
            <a:r>
              <a:t>Sampler Offset (rather than -1)</a:t>
            </a:r>
          </a:p>
          <a:p>
            <a:pPr lvl="1"/>
            <a:r>
              <a:t>-3.6187</a:t>
            </a:r>
          </a:p>
          <a:p>
            <a:r>
              <a:t>Goodness Of fit </a:t>
            </a:r>
          </a:p>
          <a:p>
            <a:pPr lvl="1"/>
            <a:r>
              <a:t>0.19899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60.384</a:t>
            </a:r>
          </a:p>
          <a:p>
            <a:pPr lvl="1"/>
            <a:r>
              <a:t>Sampler 2: 81.920</a:t>
            </a:r>
          </a:p>
          <a:p>
            <a:r>
              <a:t>Sampler Offset (rather than -1)</a:t>
            </a:r>
          </a:p>
          <a:p>
            <a:pPr lvl="1"/>
            <a:r>
              <a:t>-5.3024</a:t>
            </a:r>
          </a:p>
          <a:p>
            <a:r>
              <a:t>Goodness Of fit </a:t>
            </a:r>
          </a:p>
          <a:p>
            <a:pPr lvl="1"/>
            <a:r>
              <a:t>0.18772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8.084399e+01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-17.266</a:t>
            </a:r>
          </a:p>
          <a:p>
            <a:pPr lvl="1"/>
            <a:r>
              <a:t>Sampler 2: 26.230</a:t>
            </a:r>
          </a:p>
          <a:p>
            <a:r>
              <a:t>Sampler Offset (rather than -1)</a:t>
            </a:r>
          </a:p>
          <a:p>
            <a:pPr lvl="1"/>
            <a:r>
              <a:t>-3.6847</a:t>
            </a:r>
          </a:p>
          <a:p>
            <a:r>
              <a:t>Goodness Of fit </a:t>
            </a:r>
          </a:p>
          <a:p>
            <a:pPr lvl="1"/>
            <a:r>
              <a:t>0.16364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45.865</a:t>
            </a:r>
          </a:p>
          <a:p>
            <a:pPr lvl="1"/>
            <a:r>
              <a:t>Sampler 2: 61.167</a:t>
            </a:r>
          </a:p>
          <a:p>
            <a:r>
              <a:t>Sampler Offset (rather than -1)</a:t>
            </a:r>
          </a:p>
          <a:p>
            <a:pPr lvl="1"/>
            <a:r>
              <a:t>-4.4515</a:t>
            </a:r>
          </a:p>
          <a:p>
            <a:r>
              <a:t>Goodness Of fit </a:t>
            </a:r>
          </a:p>
          <a:p>
            <a:pPr lvl="1"/>
            <a:r>
              <a:t>0.14608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10.60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9.055579e+01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-18.599</a:t>
            </a:r>
          </a:p>
          <a:p>
            <a:pPr lvl="1"/>
            <a:r>
              <a:t>Sampler 2: 23.173</a:t>
            </a:r>
          </a:p>
          <a:p>
            <a:r>
              <a:t>Sampler Offset (rather than -1)</a:t>
            </a:r>
          </a:p>
          <a:p>
            <a:pPr lvl="1"/>
            <a:r>
              <a:t>-4.2227</a:t>
            </a:r>
          </a:p>
          <a:p>
            <a:r>
              <a:t>Goodness Of fit </a:t>
            </a:r>
          </a:p>
          <a:p>
            <a:pPr lvl="1"/>
            <a:r>
              <a:t>0.10031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70.540</a:t>
            </a:r>
          </a:p>
          <a:p>
            <a:pPr lvl="1"/>
            <a:r>
              <a:t>Sampler 2: 101.651</a:t>
            </a:r>
          </a:p>
          <a:p>
            <a:r>
              <a:t>Sampler Offset (rather than -1)</a:t>
            </a:r>
          </a:p>
          <a:p>
            <a:pPr lvl="1"/>
            <a:r>
              <a:t>-5.9598</a:t>
            </a:r>
          </a:p>
          <a:p>
            <a:r>
              <a:t>Goodness Of fit </a:t>
            </a:r>
          </a:p>
          <a:p>
            <a:pPr lvl="1"/>
            <a:r>
              <a:t>0.14148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1.983447e+00</a:t>
            </a:r>
          </a:p>
          <a:p>
            <a:pPr lvl="1"/>
            <a:r>
              <a:t>Sampler 2: 0.012</a:t>
            </a:r>
          </a:p>
          <a:p>
            <a:r>
              <a:t>Sampler Av3 </a:t>
            </a:r>
          </a:p>
          <a:p>
            <a:pPr lvl="1"/>
            <a:r>
              <a:t>Sampler 1: 24.421</a:t>
            </a:r>
          </a:p>
          <a:p>
            <a:pPr lvl="1"/>
            <a:r>
              <a:t>Sampler 2: 28.694</a:t>
            </a:r>
          </a:p>
          <a:p>
            <a:r>
              <a:t>Sampler Offset (rather than -1)</a:t>
            </a:r>
          </a:p>
          <a:p>
            <a:pPr lvl="1"/>
            <a:r>
              <a:t>-1.6519</a:t>
            </a:r>
          </a:p>
          <a:p>
            <a:r>
              <a:t>Goodness Of fit </a:t>
            </a:r>
          </a:p>
          <a:p>
            <a:pPr lvl="1"/>
            <a:r>
              <a:t>0.10975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54.327</a:t>
            </a:r>
          </a:p>
          <a:p>
            <a:pPr lvl="1"/>
            <a:r>
              <a:t>Sampler 2: 78.025</a:t>
            </a:r>
          </a:p>
          <a:p>
            <a:r>
              <a:t>Sampler Offset (rather than -1)</a:t>
            </a:r>
          </a:p>
          <a:p>
            <a:pPr lvl="1"/>
            <a:r>
              <a:t>-4.9666</a:t>
            </a:r>
          </a:p>
          <a:p>
            <a:r>
              <a:t>Goodness Of fit </a:t>
            </a:r>
          </a:p>
          <a:p>
            <a:pPr lvl="1"/>
            <a:r>
              <a:t>0.1328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2.504440e+01</a:t>
            </a:r>
          </a:p>
          <a:p>
            <a:pPr lvl="1"/>
            <a:r>
              <a:t>Sampler 2: 0.048</a:t>
            </a:r>
          </a:p>
          <a:p>
            <a:r>
              <a:t>Sampler Av3 </a:t>
            </a:r>
          </a:p>
          <a:p>
            <a:pPr lvl="1"/>
            <a:r>
              <a:t>Sampler 1: 16.221</a:t>
            </a:r>
          </a:p>
          <a:p>
            <a:pPr lvl="1"/>
            <a:r>
              <a:t>Sampler 2: 24.648</a:t>
            </a:r>
          </a:p>
          <a:p>
            <a:r>
              <a:t>Sampler Offset (rather than -1)</a:t>
            </a:r>
          </a:p>
          <a:p>
            <a:pPr lvl="1"/>
            <a:r>
              <a:t>-1.96</a:t>
            </a:r>
          </a:p>
          <a:p>
            <a:r>
              <a:t>Goodness Of fit </a:t>
            </a:r>
          </a:p>
          <a:p>
            <a:pPr lvl="1"/>
            <a:r>
              <a:t>0.095204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10.70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39.209</a:t>
            </a:r>
          </a:p>
          <a:p>
            <a:pPr lvl="1"/>
            <a:r>
              <a:t>Sampler 2: 54.305</a:t>
            </a:r>
          </a:p>
          <a:p>
            <a:r>
              <a:t>Sampler Offset (rather than -1)</a:t>
            </a:r>
          </a:p>
          <a:p>
            <a:pPr lvl="1"/>
            <a:r>
              <a:t>-3.9002</a:t>
            </a:r>
          </a:p>
          <a:p>
            <a:r>
              <a:t>Goodness Of fit </a:t>
            </a:r>
          </a:p>
          <a:p>
            <a:pPr lvl="1"/>
            <a:r>
              <a:t>0.13744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Configuration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Frequencies: (GHz)</a:t>
            </a:r>
          </a:p>
          <a:p>
            <a:pPr lvl="1"/>
            <a:r>
              <a:t>11.4, 11.3, 11.2, 11.1, 11, 10.9, 10.8, 10.7, 10.6, 10.5</a:t>
            </a:r>
          </a:p>
          <a:p>
            <a:r>
              <a:t>Input Powers: (dBm)</a:t>
            </a:r>
          </a:p>
          <a:p>
            <a:pPr lvl="1"/>
            <a:r>
              <a:t>12, 14, 16</a:t>
            </a:r>
          </a:p>
          <a:p>
            <a:r>
              <a:t>Load Impedances: </a:t>
            </a:r>
          </a:p>
          <a:p>
            <a:pPr lvl="1"/>
            <a:r>
              <a:t>Gamma Magnitude: </a:t>
            </a:r>
          </a:p>
          <a:p>
            <a:pPr lvl="2"/>
            <a:r>
              <a:t>0.1, 0.2, 0.3, 0.4, 0.5</a:t>
            </a:r>
          </a:p>
          <a:p>
            <a:pPr lvl="1"/>
            <a:r>
              <a:t>Gamma Phase</a:t>
            </a:r>
          </a:p>
          <a:p>
            <a:pPr lvl="2"/>
            <a:r>
              <a:t>-175, -145, -115, -85, -55, -25, 5, 35, 65, 95, 125, 155</a:t>
            </a:r>
          </a:p>
          <a:p>
            <a:r>
              <a:t>Comments</a:t>
            </a:r>
          </a:p>
          <a:p>
            <a:pPr lvl="1"/>
            <a:r>
              <a:t>None</a:t>
            </a:r>
          </a:p>
          <a:p>
            <a:r>
              <a:t>Data and Time: 2025-08-21_14_35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10.70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2.441044e+01</a:t>
            </a:r>
          </a:p>
          <a:p>
            <a:pPr lvl="1"/>
            <a:r>
              <a:t>Sampler 2: 1.422</a:t>
            </a:r>
          </a:p>
          <a:p>
            <a:r>
              <a:t>Sampler Av3 </a:t>
            </a:r>
          </a:p>
          <a:p>
            <a:pPr lvl="1"/>
            <a:r>
              <a:t>Sampler 1: 10.960</a:t>
            </a:r>
          </a:p>
          <a:p>
            <a:pPr lvl="1"/>
            <a:r>
              <a:t>Sampler 2: 19.915</a:t>
            </a:r>
          </a:p>
          <a:p>
            <a:r>
              <a:t>Sampler Offset (rather than -1)</a:t>
            </a:r>
          </a:p>
          <a:p>
            <a:pPr lvl="1"/>
            <a:r>
              <a:t>-1.7501</a:t>
            </a:r>
          </a:p>
          <a:p>
            <a:r>
              <a:t>Goodness Of fit </a:t>
            </a:r>
          </a:p>
          <a:p>
            <a:pPr lvl="1"/>
            <a:r>
              <a:t>0.085601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84.790</a:t>
            </a:r>
          </a:p>
          <a:p>
            <a:pPr lvl="1"/>
            <a:r>
              <a:t>Sampler 2: 89.580</a:t>
            </a:r>
          </a:p>
          <a:p>
            <a:r>
              <a:t>Sampler Offset (rather than -1)</a:t>
            </a:r>
          </a:p>
          <a:p>
            <a:pPr lvl="1"/>
            <a:r>
              <a:t>-6.0556</a:t>
            </a:r>
          </a:p>
          <a:p>
            <a:r>
              <a:t>Goodness Of fit </a:t>
            </a:r>
          </a:p>
          <a:p>
            <a:pPr lvl="1"/>
            <a:r>
              <a:t>0.24428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2.151851e-07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27.009</a:t>
            </a:r>
          </a:p>
          <a:p>
            <a:pPr lvl="1"/>
            <a:r>
              <a:t>Sampler 2: 27.515</a:t>
            </a:r>
          </a:p>
          <a:p>
            <a:r>
              <a:t>Sampler Offset (rather than -1)</a:t>
            </a:r>
          </a:p>
          <a:p>
            <a:pPr lvl="1"/>
            <a:r>
              <a:t>-1.7013</a:t>
            </a:r>
          </a:p>
          <a:p>
            <a:r>
              <a:t>Goodness Of fit </a:t>
            </a:r>
          </a:p>
          <a:p>
            <a:pPr lvl="1"/>
            <a:r>
              <a:t>0.19052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74.498</a:t>
            </a:r>
          </a:p>
          <a:p>
            <a:pPr lvl="1"/>
            <a:r>
              <a:t>Sampler 2: 79.602</a:t>
            </a:r>
          </a:p>
          <a:p>
            <a:r>
              <a:t>Sampler Offset (rather than -1)</a:t>
            </a:r>
          </a:p>
          <a:p>
            <a:pPr lvl="1"/>
            <a:r>
              <a:t>-5.8266</a:t>
            </a:r>
          </a:p>
          <a:p>
            <a:r>
              <a:t>Goodness Of fit </a:t>
            </a:r>
          </a:p>
          <a:p>
            <a:pPr lvl="1"/>
            <a:r>
              <a:t>0.19862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4.274969e+01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16.620</a:t>
            </a:r>
          </a:p>
          <a:p>
            <a:pPr lvl="1"/>
            <a:r>
              <a:t>Sampler 2: 24.482</a:t>
            </a:r>
          </a:p>
          <a:p>
            <a:r>
              <a:t>Sampler Offset (rather than -1)</a:t>
            </a:r>
          </a:p>
          <a:p>
            <a:pPr lvl="1"/>
            <a:r>
              <a:t>-2.6589</a:t>
            </a:r>
          </a:p>
          <a:p>
            <a:r>
              <a:t>Goodness Of fit </a:t>
            </a:r>
          </a:p>
          <a:p>
            <a:pPr lvl="1"/>
            <a:r>
              <a:t>0.15141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10.80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55.894</a:t>
            </a:r>
          </a:p>
          <a:p>
            <a:pPr lvl="1"/>
            <a:r>
              <a:t>Sampler 2: 59.512</a:t>
            </a:r>
          </a:p>
          <a:p>
            <a:r>
              <a:t>Sampler Offset (rather than -1)</a:t>
            </a:r>
          </a:p>
          <a:p>
            <a:pPr lvl="1"/>
            <a:r>
              <a:t>-4.8631</a:t>
            </a:r>
          </a:p>
          <a:p>
            <a:r>
              <a:t>Goodness Of fit </a:t>
            </a:r>
          </a:p>
          <a:p>
            <a:pPr lvl="1"/>
            <a:r>
              <a:t>0.15217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10.80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4.785357e+01</a:t>
            </a:r>
          </a:p>
          <a:p>
            <a:pPr lvl="1"/>
            <a:r>
              <a:t>Sampler 2: 5.388</a:t>
            </a:r>
          </a:p>
          <a:p>
            <a:r>
              <a:t>Sampler Av3 </a:t>
            </a:r>
          </a:p>
          <a:p>
            <a:pPr lvl="1"/>
            <a:r>
              <a:t>Sampler 1: -1.329</a:t>
            </a:r>
          </a:p>
          <a:p>
            <a:pPr lvl="1"/>
            <a:r>
              <a:t>Sampler 2: 19.732</a:t>
            </a:r>
          </a:p>
          <a:p>
            <a:r>
              <a:t>Sampler Offset (rather than -1)</a:t>
            </a:r>
          </a:p>
          <a:p>
            <a:pPr lvl="1"/>
            <a:r>
              <a:t>-2.8177</a:t>
            </a:r>
          </a:p>
          <a:p>
            <a:r>
              <a:t>Goodness Of fit </a:t>
            </a:r>
          </a:p>
          <a:p>
            <a:pPr lvl="1"/>
            <a:r>
              <a:t>0.11713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76.099</a:t>
            </a:r>
          </a:p>
          <a:p>
            <a:pPr lvl="1"/>
            <a:r>
              <a:t>Sampler 2: 105.621</a:t>
            </a:r>
          </a:p>
          <a:p>
            <a:r>
              <a:t>Sampler Offset (rather than -1)</a:t>
            </a:r>
          </a:p>
          <a:p>
            <a:pPr lvl="1"/>
            <a:r>
              <a:t>-6.3493</a:t>
            </a:r>
          </a:p>
          <a:p>
            <a:r>
              <a:t>Goodness Of fit </a:t>
            </a:r>
          </a:p>
          <a:p>
            <a:pPr lvl="1"/>
            <a:r>
              <a:t>0.15861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9.962846e-05</a:t>
            </a:r>
          </a:p>
          <a:p>
            <a:pPr lvl="1"/>
            <a:r>
              <a:t>Sampler 2: 5.787</a:t>
            </a:r>
          </a:p>
          <a:p>
            <a:r>
              <a:t>Sampler Av3 </a:t>
            </a:r>
          </a:p>
          <a:p>
            <a:pPr lvl="1"/>
            <a:r>
              <a:t>Sampler 1: 25.289</a:t>
            </a:r>
          </a:p>
          <a:p>
            <a:pPr lvl="1"/>
            <a:r>
              <a:t>Sampler 2: 28.300</a:t>
            </a:r>
          </a:p>
          <a:p>
            <a:r>
              <a:t>Sampler Offset (rather than -1)</a:t>
            </a:r>
          </a:p>
          <a:p>
            <a:pPr lvl="1"/>
            <a:r>
              <a:t>-1.8593</a:t>
            </a:r>
          </a:p>
          <a:p>
            <a:r>
              <a:t>Goodness Of fit </a:t>
            </a:r>
          </a:p>
          <a:p>
            <a:pPr lvl="1"/>
            <a:r>
              <a:t>0.11975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65.880</a:t>
            </a:r>
          </a:p>
          <a:p>
            <a:pPr lvl="1"/>
            <a:r>
              <a:t>Sampler 2: 88.510</a:t>
            </a:r>
          </a:p>
          <a:p>
            <a:r>
              <a:t>Sampler Offset (rather than -1)</a:t>
            </a:r>
          </a:p>
          <a:p>
            <a:pPr lvl="1"/>
            <a:r>
              <a:t>-5.8585</a:t>
            </a:r>
          </a:p>
          <a:p>
            <a:r>
              <a:t>Goodness Of fit </a:t>
            </a:r>
          </a:p>
          <a:p>
            <a:pPr lvl="1"/>
            <a:r>
              <a:t>0.11888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88.632</a:t>
            </a:r>
          </a:p>
          <a:p>
            <a:pPr lvl="1"/>
            <a:r>
              <a:t>Sampler 2: 107.788</a:t>
            </a:r>
          </a:p>
          <a:p>
            <a:r>
              <a:t>Sampler Offset (rather than -1)</a:t>
            </a:r>
          </a:p>
          <a:p>
            <a:pPr lvl="1"/>
            <a:r>
              <a:t>-6.778</a:t>
            </a:r>
          </a:p>
          <a:p>
            <a:r>
              <a:t>Goodness Of fit </a:t>
            </a:r>
          </a:p>
          <a:p>
            <a:pPr lvl="1"/>
            <a:r>
              <a:t>0.19389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1.045043e+00</a:t>
            </a:r>
          </a:p>
          <a:p>
            <a:pPr lvl="1"/>
            <a:r>
              <a:t>Sampler 2: 54.131</a:t>
            </a:r>
          </a:p>
          <a:p>
            <a:r>
              <a:t>Sampler Av3 </a:t>
            </a:r>
          </a:p>
          <a:p>
            <a:pPr lvl="1"/>
            <a:r>
              <a:t>Sampler 1: 22.596</a:t>
            </a:r>
          </a:p>
          <a:p>
            <a:pPr lvl="1"/>
            <a:r>
              <a:t>Sampler 2: 17.065</a:t>
            </a:r>
          </a:p>
          <a:p>
            <a:r>
              <a:t>Sampler Offset (rather than -1)</a:t>
            </a:r>
          </a:p>
          <a:p>
            <a:pPr lvl="1"/>
            <a:r>
              <a:t>-2.9999</a:t>
            </a:r>
          </a:p>
          <a:p>
            <a:r>
              <a:t>Goodness Of fit </a:t>
            </a:r>
          </a:p>
          <a:p>
            <a:pPr lvl="1"/>
            <a:r>
              <a:t>0.07079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48.453</a:t>
            </a:r>
          </a:p>
          <a:p>
            <a:pPr lvl="1"/>
            <a:r>
              <a:t>Sampler 2: 63.379</a:t>
            </a:r>
          </a:p>
          <a:p>
            <a:r>
              <a:t>Sampler Offset (rather than -1)</a:t>
            </a:r>
          </a:p>
          <a:p>
            <a:pPr lvl="1"/>
            <a:r>
              <a:t>-4.7377</a:t>
            </a:r>
          </a:p>
          <a:p>
            <a:r>
              <a:t>Goodness Of fit </a:t>
            </a:r>
          </a:p>
          <a:p>
            <a:pPr lvl="1"/>
            <a:r>
              <a:t>0.053756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3.362269e+01</a:t>
            </a:r>
          </a:p>
          <a:p>
            <a:pPr lvl="1"/>
            <a:r>
              <a:t>Sampler 2: 33.267</a:t>
            </a:r>
          </a:p>
          <a:p>
            <a:r>
              <a:t>Sampler Av3 </a:t>
            </a:r>
          </a:p>
          <a:p>
            <a:pPr lvl="1"/>
            <a:r>
              <a:t>Sampler 1: 11.387</a:t>
            </a:r>
          </a:p>
          <a:p>
            <a:pPr lvl="1"/>
            <a:r>
              <a:t>Sampler 2: 15.916</a:t>
            </a:r>
          </a:p>
          <a:p>
            <a:r>
              <a:t>Sampler Offset (rather than -1)</a:t>
            </a:r>
          </a:p>
          <a:p>
            <a:pPr lvl="1"/>
            <a:r>
              <a:t>-3.2549</a:t>
            </a:r>
          </a:p>
          <a:p>
            <a:r>
              <a:t>Goodness Of fit </a:t>
            </a:r>
          </a:p>
          <a:p>
            <a:pPr lvl="1"/>
            <a:r>
              <a:t>0.032122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81.940</a:t>
            </a:r>
          </a:p>
          <a:p>
            <a:pPr lvl="1"/>
            <a:r>
              <a:t>Sampler 2: 94.461</a:t>
            </a:r>
          </a:p>
          <a:p>
            <a:r>
              <a:t>Sampler Offset (rather than -1)</a:t>
            </a:r>
          </a:p>
          <a:p>
            <a:pPr lvl="1"/>
            <a:r>
              <a:t>-6.199</a:t>
            </a:r>
          </a:p>
          <a:p>
            <a:r>
              <a:t>Goodness Of fit </a:t>
            </a:r>
          </a:p>
          <a:p>
            <a:pPr lvl="1"/>
            <a:r>
              <a:t>0.12969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6.683596e+01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13.779</a:t>
            </a:r>
          </a:p>
          <a:p>
            <a:pPr lvl="1"/>
            <a:r>
              <a:t>Sampler 2: 28.592</a:t>
            </a:r>
          </a:p>
          <a:p>
            <a:r>
              <a:t>Sampler Offset (rather than -1)</a:t>
            </a:r>
          </a:p>
          <a:p>
            <a:pPr lvl="1"/>
            <a:r>
              <a:t>-3.4798</a:t>
            </a:r>
          </a:p>
          <a:p>
            <a:r>
              <a:t>Goodness Of fit </a:t>
            </a:r>
          </a:p>
          <a:p>
            <a:pPr lvl="1"/>
            <a:r>
              <a:t>0.10798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63.361</a:t>
            </a:r>
          </a:p>
          <a:p>
            <a:pPr lvl="1"/>
            <a:r>
              <a:t>Sampler 2: 68.654</a:t>
            </a:r>
          </a:p>
          <a:p>
            <a:r>
              <a:t>Sampler Offset (rather than -1)</a:t>
            </a:r>
          </a:p>
          <a:p>
            <a:pPr lvl="1"/>
            <a:r>
              <a:t>-5.0207</a:t>
            </a:r>
          </a:p>
          <a:p>
            <a:r>
              <a:t>Goodness Of fit </a:t>
            </a:r>
          </a:p>
          <a:p>
            <a:pPr lvl="1"/>
            <a:r>
              <a:t>0.083161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5.865520e+01</a:t>
            </a:r>
          </a:p>
          <a:p>
            <a:pPr lvl="1"/>
            <a:r>
              <a:t>Sampler 2: 10.577</a:t>
            </a:r>
          </a:p>
          <a:p>
            <a:r>
              <a:t>Sampler Av3 </a:t>
            </a:r>
          </a:p>
          <a:p>
            <a:pPr lvl="1"/>
            <a:r>
              <a:t>Sampler 1: -4.914</a:t>
            </a:r>
          </a:p>
          <a:p>
            <a:pPr lvl="1"/>
            <a:r>
              <a:t>Sampler 2: 22.522</a:t>
            </a:r>
          </a:p>
          <a:p>
            <a:r>
              <a:t>Sampler Offset (rather than -1)</a:t>
            </a:r>
          </a:p>
          <a:p>
            <a:pPr lvl="1"/>
            <a:r>
              <a:t>-3.2557</a:t>
            </a:r>
          </a:p>
          <a:p>
            <a:r>
              <a:t>Goodness Of fit </a:t>
            </a:r>
          </a:p>
          <a:p>
            <a:pPr lvl="1"/>
            <a:r>
              <a:t>0.070859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11.00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50.953</a:t>
            </a:r>
          </a:p>
          <a:p>
            <a:pPr lvl="1"/>
            <a:r>
              <a:t>Sampler 2: 57.396</a:t>
            </a:r>
          </a:p>
          <a:p>
            <a:r>
              <a:t>Sampler Offset (rather than -1)</a:t>
            </a:r>
          </a:p>
          <a:p>
            <a:pPr lvl="1"/>
            <a:r>
              <a:t>-4.6081</a:t>
            </a:r>
          </a:p>
          <a:p>
            <a:r>
              <a:t>Goodness Of fit </a:t>
            </a:r>
          </a:p>
          <a:p>
            <a:pPr lvl="1"/>
            <a:r>
              <a:t>0.064064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11.00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6.264890e+01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-13.392</a:t>
            </a:r>
          </a:p>
          <a:p>
            <a:pPr lvl="1"/>
            <a:r>
              <a:t>Sampler 2: 21.097</a:t>
            </a:r>
          </a:p>
          <a:p>
            <a:r>
              <a:t>Sampler Offset (rather than -1)</a:t>
            </a:r>
          </a:p>
          <a:p>
            <a:pPr lvl="1"/>
            <a:r>
              <a:t>-3.2083</a:t>
            </a:r>
          </a:p>
          <a:p>
            <a:r>
              <a:t>Goodness Of fit </a:t>
            </a:r>
          </a:p>
          <a:p>
            <a:pPr lvl="1"/>
            <a:r>
              <a:t>0.036699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70.430</a:t>
            </a:r>
          </a:p>
          <a:p>
            <a:pPr lvl="1"/>
            <a:r>
              <a:t>Sampler 2: 85.873</a:t>
            </a:r>
          </a:p>
          <a:p>
            <a:r>
              <a:t>Sampler Offset (rather than -1)</a:t>
            </a:r>
          </a:p>
          <a:p>
            <a:pPr lvl="1"/>
            <a:r>
              <a:t>-5.5476</a:t>
            </a:r>
          </a:p>
          <a:p>
            <a:r>
              <a:t>Goodness Of fit </a:t>
            </a:r>
          </a:p>
          <a:p>
            <a:pPr lvl="1"/>
            <a:r>
              <a:t>0.3465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3.414366e-03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27.682</a:t>
            </a:r>
          </a:p>
          <a:p>
            <a:pPr lvl="1"/>
            <a:r>
              <a:t>Sampler 2: 29.605</a:t>
            </a:r>
          </a:p>
          <a:p>
            <a:r>
              <a:t>Sampler Offset (rather than -1)</a:t>
            </a:r>
          </a:p>
          <a:p>
            <a:pPr lvl="1"/>
            <a:r>
              <a:t>-1.9474</a:t>
            </a:r>
          </a:p>
          <a:p>
            <a:r>
              <a:t>Goodness Of fit </a:t>
            </a:r>
          </a:p>
          <a:p>
            <a:pPr lvl="1"/>
            <a:r>
              <a:t>0.12939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4.145468e-10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24.958</a:t>
            </a:r>
          </a:p>
          <a:p>
            <a:pPr lvl="1"/>
            <a:r>
              <a:t>Sampler 2: 27.268</a:t>
            </a:r>
          </a:p>
          <a:p>
            <a:r>
              <a:t>Sampler Offset (rather than -1)</a:t>
            </a:r>
          </a:p>
          <a:p>
            <a:pPr lvl="1"/>
            <a:r>
              <a:t>-1.61</a:t>
            </a:r>
          </a:p>
          <a:p>
            <a:r>
              <a:t>Goodness Of fit </a:t>
            </a:r>
          </a:p>
          <a:p>
            <a:pPr lvl="1"/>
            <a:r>
              <a:t>0.27506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57.313</a:t>
            </a:r>
          </a:p>
          <a:p>
            <a:pPr lvl="1"/>
            <a:r>
              <a:t>Sampler 2: 68.080</a:t>
            </a:r>
          </a:p>
          <a:p>
            <a:r>
              <a:t>Sampler Offset (rather than -1)</a:t>
            </a:r>
          </a:p>
          <a:p>
            <a:pPr lvl="1"/>
            <a:r>
              <a:t>-4.8044</a:t>
            </a:r>
          </a:p>
          <a:p>
            <a:r>
              <a:t>Goodness Of fit </a:t>
            </a:r>
          </a:p>
          <a:p>
            <a:pPr lvl="1"/>
            <a:r>
              <a:t>0.25012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3.099798e+01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15.593</a:t>
            </a:r>
          </a:p>
          <a:p>
            <a:pPr lvl="1"/>
            <a:r>
              <a:t>Sampler 2: 23.461</a:t>
            </a:r>
          </a:p>
          <a:p>
            <a:r>
              <a:t>Sampler Offset (rather than -1)</a:t>
            </a:r>
          </a:p>
          <a:p>
            <a:pPr lvl="1"/>
            <a:r>
              <a:t>-2.1328</a:t>
            </a:r>
          </a:p>
          <a:p>
            <a:r>
              <a:t>Goodness Of fit </a:t>
            </a:r>
          </a:p>
          <a:p>
            <a:pPr lvl="1"/>
            <a:r>
              <a:t>0.19144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11.10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44.355</a:t>
            </a:r>
          </a:p>
          <a:p>
            <a:pPr lvl="1"/>
            <a:r>
              <a:t>Sampler 2: 51.424</a:t>
            </a:r>
          </a:p>
          <a:p>
            <a:r>
              <a:t>Sampler Offset (rather than -1)</a:t>
            </a:r>
          </a:p>
          <a:p>
            <a:pPr lvl="1"/>
            <a:r>
              <a:t>-4.1039</a:t>
            </a:r>
          </a:p>
          <a:p>
            <a:r>
              <a:t>Goodness Of fit </a:t>
            </a:r>
          </a:p>
          <a:p>
            <a:pPr lvl="1"/>
            <a:r>
              <a:t>0.23208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11.10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3.304731e+01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8.522</a:t>
            </a:r>
          </a:p>
          <a:p>
            <a:pPr lvl="1"/>
            <a:r>
              <a:t>Sampler 2: 19.461</a:t>
            </a:r>
          </a:p>
          <a:p>
            <a:r>
              <a:t>Sampler Offset (rather than -1)</a:t>
            </a:r>
          </a:p>
          <a:p>
            <a:pPr lvl="1"/>
            <a:r>
              <a:t>-2.0497</a:t>
            </a:r>
          </a:p>
          <a:p>
            <a:r>
              <a:t>Goodness Of fit </a:t>
            </a:r>
          </a:p>
          <a:p>
            <a:pPr lvl="1"/>
            <a:r>
              <a:t>0.16862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87.761</a:t>
            </a:r>
          </a:p>
          <a:p>
            <a:pPr lvl="1"/>
            <a:r>
              <a:t>Sampler 2: 130.322</a:t>
            </a:r>
          </a:p>
          <a:p>
            <a:r>
              <a:t>Sampler Offset (rather than -1)</a:t>
            </a:r>
          </a:p>
          <a:p>
            <a:pPr lvl="1"/>
            <a:r>
              <a:t>-7.8038</a:t>
            </a:r>
          </a:p>
          <a:p>
            <a:r>
              <a:t>Goodness Of fit </a:t>
            </a:r>
          </a:p>
          <a:p>
            <a:pPr lvl="1"/>
            <a:r>
              <a:t>0.21235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7.127099e+01</a:t>
            </a:r>
          </a:p>
          <a:p>
            <a:pPr lvl="1"/>
            <a:r>
              <a:t>Sampler 2: 1.706</a:t>
            </a:r>
          </a:p>
          <a:p>
            <a:r>
              <a:t>Sampler Av3 </a:t>
            </a:r>
          </a:p>
          <a:p>
            <a:pPr lvl="1"/>
            <a:r>
              <a:t>Sampler 1: 11.519</a:t>
            </a:r>
          </a:p>
          <a:p>
            <a:pPr lvl="1"/>
            <a:r>
              <a:t>Sampler 2: 30.822</a:t>
            </a:r>
          </a:p>
          <a:p>
            <a:r>
              <a:t>Sampler Offset (rather than -1)</a:t>
            </a:r>
          </a:p>
          <a:p>
            <a:pPr lvl="1"/>
            <a:r>
              <a:t>-4.0222</a:t>
            </a:r>
          </a:p>
          <a:p>
            <a:r>
              <a:t>Goodness Of fit </a:t>
            </a:r>
          </a:p>
          <a:p>
            <a:pPr lvl="1"/>
            <a:r>
              <a:t>0.19267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68.545</a:t>
            </a:r>
          </a:p>
          <a:p>
            <a:pPr lvl="1"/>
            <a:r>
              <a:t>Sampler 2: 99.804</a:t>
            </a:r>
          </a:p>
          <a:p>
            <a:r>
              <a:t>Sampler Offset (rather than -1)</a:t>
            </a:r>
          </a:p>
          <a:p>
            <a:pPr lvl="1"/>
            <a:r>
              <a:t>-6.5256</a:t>
            </a:r>
          </a:p>
          <a:p>
            <a:r>
              <a:t>Goodness Of fit </a:t>
            </a:r>
          </a:p>
          <a:p>
            <a:pPr lvl="1"/>
            <a:r>
              <a:t>0.10219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3.015410e+01</a:t>
            </a:r>
          </a:p>
          <a:p>
            <a:pPr lvl="1"/>
            <a:r>
              <a:t>Sampler 2: 92.027</a:t>
            </a:r>
          </a:p>
          <a:p>
            <a:r>
              <a:t>Sampler Av3 </a:t>
            </a:r>
          </a:p>
          <a:p>
            <a:pPr lvl="1"/>
            <a:r>
              <a:t>Sampler 1: 18.708</a:t>
            </a:r>
          </a:p>
          <a:p>
            <a:pPr lvl="1"/>
            <a:r>
              <a:t>Sampler 2: 4.248</a:t>
            </a:r>
          </a:p>
          <a:p>
            <a:r>
              <a:t>Sampler Offset (rather than -1)</a:t>
            </a:r>
          </a:p>
          <a:p>
            <a:pPr lvl="1"/>
            <a:r>
              <a:t>-5.1208</a:t>
            </a:r>
          </a:p>
          <a:p>
            <a:r>
              <a:t>Goodness Of fit </a:t>
            </a:r>
          </a:p>
          <a:p>
            <a:pPr lvl="1"/>
            <a:r>
              <a:t>0.09142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11.20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46.869</a:t>
            </a:r>
          </a:p>
          <a:p>
            <a:pPr lvl="1"/>
            <a:r>
              <a:t>Sampler 2: 67.129</a:t>
            </a:r>
          </a:p>
          <a:p>
            <a:r>
              <a:t>Sampler Offset (rather than -1)</a:t>
            </a:r>
          </a:p>
          <a:p>
            <a:pPr lvl="1"/>
            <a:r>
              <a:t>-4.9193</a:t>
            </a:r>
          </a:p>
          <a:p>
            <a:r>
              <a:t>Goodness Of fit </a:t>
            </a:r>
          </a:p>
          <a:p>
            <a:pPr lvl="1"/>
            <a:r>
              <a:t>0.070607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61.948</a:t>
            </a:r>
          </a:p>
          <a:p>
            <a:pPr lvl="1"/>
            <a:r>
              <a:t>Sampler 2: 73.737</a:t>
            </a:r>
          </a:p>
          <a:p>
            <a:r>
              <a:t>Sampler Offset (rather than -1)</a:t>
            </a:r>
          </a:p>
          <a:p>
            <a:pPr lvl="1"/>
            <a:r>
              <a:t>-5.077</a:t>
            </a:r>
          </a:p>
          <a:p>
            <a:r>
              <a:t>Goodness Of fit </a:t>
            </a:r>
          </a:p>
          <a:p>
            <a:pPr lvl="1"/>
            <a:r>
              <a:t>0.20302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11.20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3.500226e+01</a:t>
            </a:r>
          </a:p>
          <a:p>
            <a:pPr lvl="1"/>
            <a:r>
              <a:t>Sampler 2: 60.666</a:t>
            </a:r>
          </a:p>
          <a:p>
            <a:r>
              <a:t>Sampler Av3 </a:t>
            </a:r>
          </a:p>
          <a:p>
            <a:pPr lvl="1"/>
            <a:r>
              <a:t>Sampler 1: 11.286</a:t>
            </a:r>
          </a:p>
          <a:p>
            <a:pPr lvl="1"/>
            <a:r>
              <a:t>Sampler 2: 7.924</a:t>
            </a:r>
          </a:p>
          <a:p>
            <a:r>
              <a:t>Sampler Offset (rather than -1)</a:t>
            </a:r>
          </a:p>
          <a:p>
            <a:pPr lvl="1"/>
            <a:r>
              <a:t>-4.2829</a:t>
            </a:r>
          </a:p>
          <a:p>
            <a:r>
              <a:t>Goodness Of fit </a:t>
            </a:r>
          </a:p>
          <a:p>
            <a:pPr lvl="1"/>
            <a:r>
              <a:t>0.066494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56.330</a:t>
            </a:r>
          </a:p>
          <a:p>
            <a:pPr lvl="1"/>
            <a:r>
              <a:t>Sampler 2: 69.997</a:t>
            </a:r>
          </a:p>
          <a:p>
            <a:r>
              <a:t>Sampler Offset (rather than -1)</a:t>
            </a:r>
          </a:p>
          <a:p>
            <a:pPr lvl="1"/>
            <a:r>
              <a:t>-4.5649</a:t>
            </a:r>
          </a:p>
          <a:p>
            <a:r>
              <a:t>Goodness Of fit </a:t>
            </a:r>
          </a:p>
          <a:p>
            <a:pPr lvl="1"/>
            <a:r>
              <a:t>0.31228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7.900077e-06</a:t>
            </a:r>
          </a:p>
          <a:p>
            <a:pPr lvl="1"/>
            <a:r>
              <a:t>Sampler 2: 0.002</a:t>
            </a:r>
          </a:p>
          <a:p>
            <a:r>
              <a:t>Sampler Av3 </a:t>
            </a:r>
          </a:p>
          <a:p>
            <a:pPr lvl="1"/>
            <a:r>
              <a:t>Sampler 1: 23.476</a:t>
            </a:r>
          </a:p>
          <a:p>
            <a:pPr lvl="1"/>
            <a:r>
              <a:t>Sampler 2: 25.951</a:t>
            </a:r>
          </a:p>
          <a:p>
            <a:r>
              <a:t>Sampler Offset (rather than -1)</a:t>
            </a:r>
          </a:p>
          <a:p>
            <a:pPr lvl="1"/>
            <a:r>
              <a:t>-1.4492</a:t>
            </a:r>
          </a:p>
          <a:p>
            <a:r>
              <a:t>Goodness Of fit </a:t>
            </a:r>
          </a:p>
          <a:p>
            <a:pPr lvl="1"/>
            <a:r>
              <a:t>0.21106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38.404</a:t>
            </a:r>
          </a:p>
          <a:p>
            <a:pPr lvl="1"/>
            <a:r>
              <a:t>Sampler 2: 46.994</a:t>
            </a:r>
          </a:p>
          <a:p>
            <a:r>
              <a:t>Sampler Offset (rather than -1)</a:t>
            </a:r>
          </a:p>
          <a:p>
            <a:pPr lvl="1"/>
            <a:r>
              <a:t>-3.3146</a:t>
            </a:r>
          </a:p>
          <a:p>
            <a:r>
              <a:t>Goodness Of fit </a:t>
            </a:r>
          </a:p>
          <a:p>
            <a:pPr lvl="1"/>
            <a:r>
              <a:t>0.30083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1.451255e-10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19.134</a:t>
            </a:r>
          </a:p>
          <a:p>
            <a:pPr lvl="1"/>
            <a:r>
              <a:t>Sampler 2: 21.066</a:t>
            </a:r>
          </a:p>
          <a:p>
            <a:r>
              <a:t>Sampler Offset (rather than -1)</a:t>
            </a:r>
          </a:p>
          <a:p>
            <a:pPr lvl="1"/>
            <a:r>
              <a:t>-0.9685</a:t>
            </a:r>
          </a:p>
          <a:p>
            <a:r>
              <a:t>Goodness Of fit </a:t>
            </a:r>
          </a:p>
          <a:p>
            <a:pPr lvl="1"/>
            <a:r>
              <a:t>0.18546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11.30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16.457</a:t>
            </a:r>
          </a:p>
          <a:p>
            <a:pPr lvl="1"/>
            <a:r>
              <a:t>Sampler 2: 18.659</a:t>
            </a:r>
          </a:p>
          <a:p>
            <a:r>
              <a:t>Sampler Offset (rather than -1)</a:t>
            </a:r>
          </a:p>
          <a:p>
            <a:pPr lvl="1"/>
            <a:r>
              <a:t>-1.4678</a:t>
            </a:r>
          </a:p>
          <a:p>
            <a:r>
              <a:t>Goodness Of fit </a:t>
            </a:r>
          </a:p>
          <a:p>
            <a:pPr lvl="1"/>
            <a:r>
              <a:t>0.45431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11.30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2.220461e-14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14.352</a:t>
            </a:r>
          </a:p>
          <a:p>
            <a:pPr lvl="1"/>
            <a:r>
              <a:t>Sampler 2: 15.687</a:t>
            </a:r>
          </a:p>
          <a:p>
            <a:r>
              <a:t>Sampler Offset (rather than -1)</a:t>
            </a:r>
          </a:p>
          <a:p>
            <a:pPr lvl="1"/>
            <a:r>
              <a:t>-0.53637</a:t>
            </a:r>
          </a:p>
          <a:p>
            <a:r>
              <a:t>Goodness Of fit </a:t>
            </a:r>
          </a:p>
          <a:p>
            <a:pPr lvl="1"/>
            <a:r>
              <a:t>0.29316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1.632</a:t>
            </a:r>
          </a:p>
          <a:p>
            <a:r>
              <a:t>Sampler Offset (rather than -1)</a:t>
            </a:r>
          </a:p>
          <a:p>
            <a:pPr lvl="1"/>
            <a:r>
              <a:t>0.060412</a:t>
            </a:r>
          </a:p>
          <a:p>
            <a:r>
              <a:t>Goodness Of fit </a:t>
            </a:r>
          </a:p>
          <a:p>
            <a:pPr lvl="1"/>
            <a:r>
              <a:t>0.58132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2.220450e-14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18.529</a:t>
            </a:r>
          </a:p>
          <a:p>
            <a:pPr lvl="1"/>
            <a:r>
              <a:t>Sampler 2: 19.509</a:t>
            </a:r>
          </a:p>
          <a:p>
            <a:r>
              <a:t>Sampler Offset (rather than -1)</a:t>
            </a:r>
          </a:p>
          <a:p>
            <a:pPr lvl="1"/>
            <a:r>
              <a:t>-0.71391</a:t>
            </a:r>
          </a:p>
          <a:p>
            <a:r>
              <a:t>Goodness Of fit </a:t>
            </a:r>
          </a:p>
          <a:p>
            <a:pPr lvl="1"/>
            <a:r>
              <a:t>0.53784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70.652</a:t>
            </a:r>
          </a:p>
          <a:p>
            <a:pPr lvl="1"/>
            <a:r>
              <a:t>Sampler 2: 75.196</a:t>
            </a:r>
          </a:p>
          <a:p>
            <a:r>
              <a:t>Sampler Offset (rather than -1)</a:t>
            </a:r>
          </a:p>
          <a:p>
            <a:pPr lvl="1"/>
            <a:r>
              <a:t>-5.9108</a:t>
            </a:r>
          </a:p>
          <a:p>
            <a:r>
              <a:t>Goodness Of fit </a:t>
            </a:r>
          </a:p>
          <a:p>
            <a:pPr lvl="1"/>
            <a:r>
              <a:t>0.21452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2.231546e+01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19.365</a:t>
            </a:r>
          </a:p>
          <a:p>
            <a:pPr lvl="1"/>
            <a:r>
              <a:t>Sampler 2: 24.369</a:t>
            </a:r>
          </a:p>
          <a:p>
            <a:r>
              <a:t>Sampler Offset (rather than -1)</a:t>
            </a:r>
          </a:p>
          <a:p>
            <a:pPr lvl="1"/>
            <a:r>
              <a:t>-1.9831</a:t>
            </a:r>
          </a:p>
          <a:p>
            <a:r>
              <a:t>Goodness Of fit </a:t>
            </a:r>
          </a:p>
          <a:p>
            <a:pPr lvl="1"/>
            <a:r>
              <a:t>0.12776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4.342409e+01</a:t>
            </a:r>
          </a:p>
          <a:p>
            <a:pPr lvl="1"/>
            <a:r>
              <a:t>Sampler 2: 0.001</a:t>
            </a:r>
          </a:p>
          <a:p>
            <a:r>
              <a:t>Sampler Av3 </a:t>
            </a:r>
          </a:p>
          <a:p>
            <a:pPr lvl="1"/>
            <a:r>
              <a:t>Sampler 1: 14.269</a:t>
            </a:r>
          </a:p>
          <a:p>
            <a:pPr lvl="1"/>
            <a:r>
              <a:t>Sampler 2: 23.040</a:t>
            </a:r>
          </a:p>
          <a:p>
            <a:r>
              <a:t>Sampler Offset (rather than -1)</a:t>
            </a:r>
          </a:p>
          <a:p>
            <a:pPr lvl="1"/>
            <a:r>
              <a:t>-2.7702</a:t>
            </a:r>
          </a:p>
          <a:p>
            <a:r>
              <a:t>Goodness Of fit </a:t>
            </a:r>
          </a:p>
          <a:p>
            <a:pPr lvl="1"/>
            <a:r>
              <a:t>0.1656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55.618</a:t>
            </a:r>
          </a:p>
          <a:p>
            <a:pPr lvl="1"/>
            <a:r>
              <a:t>Sampler 2: 57.740</a:t>
            </a:r>
          </a:p>
          <a:p>
            <a:r>
              <a:t>Sampler Offset (rather than -1)</a:t>
            </a:r>
          </a:p>
          <a:p>
            <a:pPr lvl="1"/>
            <a:r>
              <a:t>-5.0527</a:t>
            </a:r>
          </a:p>
          <a:p>
            <a:r>
              <a:t>Goodness Of fit </a:t>
            </a:r>
          </a:p>
          <a:p>
            <a:pPr lvl="1"/>
            <a:r>
              <a:t>0.1028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5.356167e+01</a:t>
            </a:r>
          </a:p>
          <a:p>
            <a:pPr lvl="1"/>
            <a:r>
              <a:t>Sampler 2: 11.117</a:t>
            </a:r>
          </a:p>
          <a:p>
            <a:r>
              <a:t>Sampler Av3 </a:t>
            </a:r>
          </a:p>
          <a:p>
            <a:pPr lvl="1"/>
            <a:r>
              <a:t>Sampler 1: -9.086</a:t>
            </a:r>
          </a:p>
          <a:p>
            <a:pPr lvl="1"/>
            <a:r>
              <a:t>Sampler 2: 18.419</a:t>
            </a:r>
          </a:p>
          <a:p>
            <a:r>
              <a:t>Sampler Offset (rather than -1)</a:t>
            </a:r>
          </a:p>
          <a:p>
            <a:pPr lvl="1"/>
            <a:r>
              <a:t>-3.3757</a:t>
            </a:r>
          </a:p>
          <a:p>
            <a:r>
              <a:t>Goodness Of fit </a:t>
            </a:r>
          </a:p>
          <a:p>
            <a:pPr lvl="1"/>
            <a:r>
              <a:t>0.06408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10.50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46.867</a:t>
            </a:r>
          </a:p>
          <a:p>
            <a:pPr lvl="1"/>
            <a:r>
              <a:t>Sampler 2: 54.663</a:t>
            </a:r>
          </a:p>
          <a:p>
            <a:r>
              <a:t>Sampler Offset (rather than -1)</a:t>
            </a:r>
          </a:p>
          <a:p>
            <a:pPr lvl="1"/>
            <a:r>
              <a:t>-4.2506</a:t>
            </a:r>
          </a:p>
          <a:p>
            <a:r>
              <a:t>Goodness Of fit </a:t>
            </a:r>
          </a:p>
          <a:p>
            <a:pPr lvl="1"/>
            <a:r>
              <a:t>0.16309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10.50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3.481698e+01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10.400</a:t>
            </a:r>
          </a:p>
          <a:p>
            <a:pPr lvl="1"/>
            <a:r>
              <a:t>Sampler 2: 20.158</a:t>
            </a:r>
          </a:p>
          <a:p>
            <a:r>
              <a:t>Sampler Offset (rather than -1)</a:t>
            </a:r>
          </a:p>
          <a:p>
            <a:pPr lvl="1"/>
            <a:r>
              <a:t>-2.1478</a:t>
            </a:r>
          </a:p>
          <a:p>
            <a:r>
              <a:t>Goodness Of fit </a:t>
            </a:r>
          </a:p>
          <a:p>
            <a:pPr lvl="1"/>
            <a:r>
              <a:t>0.086137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10.60 GHz, Power 12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70.790</a:t>
            </a:r>
          </a:p>
          <a:p>
            <a:pPr lvl="1"/>
            <a:r>
              <a:t>Sampler 2: 97.580</a:t>
            </a:r>
          </a:p>
          <a:p>
            <a:r>
              <a:t>Sampler Offset (rather than -1)</a:t>
            </a:r>
          </a:p>
          <a:p>
            <a:pPr lvl="1"/>
            <a:r>
              <a:t>-5.7629</a:t>
            </a:r>
          </a:p>
          <a:p>
            <a:r>
              <a:t>Goodness Of fit </a:t>
            </a:r>
          </a:p>
          <a:p>
            <a:pPr lvl="1"/>
            <a:r>
              <a:t>0.21427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